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1383" r:id="rId2"/>
    <p:sldId id="1384" r:id="rId3"/>
    <p:sldId id="1382" r:id="rId4"/>
  </p:sldIdLst>
  <p:sldSz cx="12192000" cy="6858000"/>
  <p:notesSz cx="7010400" cy="9236075"/>
  <p:embeddedFontLst>
    <p:embeddedFont>
      <p:font typeface="Amienne" panose="04000508060000020003" pitchFamily="82" charset="0"/>
      <p:regular r:id="rId7"/>
      <p:bold r:id="rId8"/>
    </p:embeddedFont>
    <p:embeddedFont>
      <p:font typeface="Arabic Typesetting" panose="03020402040406030203" pitchFamily="66" charset="-78"/>
      <p:regular r:id="rId9"/>
    </p:embeddedFont>
    <p:embeddedFont>
      <p:font typeface="Gabriela" panose="02000503060000020003" pitchFamily="2" charset="0"/>
      <p:regular r:id="rId1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2" userDrawn="1">
          <p15:clr>
            <a:srgbClr val="A4A3A4"/>
          </p15:clr>
        </p15:guide>
        <p15:guide id="2" pos="29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1B1"/>
    <a:srgbClr val="986342"/>
    <a:srgbClr val="DBC1A1"/>
    <a:srgbClr val="85FFE0"/>
    <a:srgbClr val="A6A6A6"/>
    <a:srgbClr val="B9AD9A"/>
    <a:srgbClr val="BCAD9D"/>
    <a:srgbClr val="F4DABC"/>
    <a:srgbClr val="C16E1E"/>
    <a:srgbClr val="369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 varScale="1">
        <p:scale>
          <a:sx n="92" d="100"/>
          <a:sy n="92" d="100"/>
        </p:scale>
        <p:origin x="680" y="8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068" y="-90"/>
      </p:cViewPr>
      <p:guideLst>
        <p:guide orient="horz" pos="2182"/>
        <p:guide pos="2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8150" y="698500"/>
            <a:ext cx="6134100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75D9329-8313-431A-8B2C-488F2C1D5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5D9329-8313-431A-8B2C-488F2C1D5E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5D9329-8313-431A-8B2C-488F2C1D5E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A78ED-0141-4957-8B12-611F0D4D2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DD25-313C-4C96-9605-63CD76591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BF30C-28B8-45F6-B897-1BA4FD05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E5B1A-1A2D-44DA-AE35-AD4A55D55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4BFF-3415-4F70-9399-3F3F5DCA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F4D4-E3AF-44CF-BE34-7C42D57C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65B2-FDE5-4DB2-A54C-247A5204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6BAC7-2B58-4EAB-872B-8BDA6855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3C45-FE04-4C75-95F3-1EFF9FD21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C108-6664-43AC-8F55-BBAD18AE9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B26D-DC5C-4CF2-B09D-8C55B2103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E103-5C77-491C-85BF-7DC8485B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E012963-D6B4-45BC-B7E1-FE5848419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9C1A6CC3-7E2B-41A1-9F93-F8C24A9D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D7E00-DEAF-4669-9F44-C018CA868013}"/>
              </a:ext>
            </a:extLst>
          </p:cNvPr>
          <p:cNvSpPr txBox="1"/>
          <p:nvPr/>
        </p:nvSpPr>
        <p:spPr>
          <a:xfrm>
            <a:off x="-2" y="6273225"/>
            <a:ext cx="1219200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Gabriela" panose="02000503060000020003" pitchFamily="2" charset="0"/>
              </a:rPr>
              <a:t>Acrocorinth</a:t>
            </a:r>
            <a:r>
              <a:rPr lang="en-US" sz="3200" b="1" dirty="0">
                <a:latin typeface="Gabriela" panose="02000503060000020003" pitchFamily="2" charset="0"/>
              </a:rPr>
              <a:t> as viewed from Corinth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DDB23-0DFF-4DCD-9800-426A2ECD78AE}"/>
              </a:ext>
            </a:extLst>
          </p:cNvPr>
          <p:cNvSpPr txBox="1"/>
          <p:nvPr/>
        </p:nvSpPr>
        <p:spPr>
          <a:xfrm>
            <a:off x="0" y="0"/>
            <a:ext cx="1219200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abriela" panose="02000503060000020003" pitchFamily="2" charset="0"/>
              </a:rPr>
              <a:t>Coburg  Road  Church of  Christ  -  August  25,  2019</a:t>
            </a:r>
          </a:p>
        </p:txBody>
      </p:sp>
    </p:spTree>
    <p:extLst>
      <p:ext uri="{BB962C8B-B14F-4D97-AF65-F5344CB8AC3E}">
        <p14:creationId xmlns:p14="http://schemas.microsoft.com/office/powerpoint/2010/main" val="37867971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331615-C287-4833-B2FE-8006E9815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7778"/>
          <a:stretch/>
        </p:blipFill>
        <p:spPr bwMode="auto">
          <a:xfrm>
            <a:off x="84117" y="0"/>
            <a:ext cx="12023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ACF0-08B2-4FAD-96E3-EFB72ABEECE7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mienne" panose="04000508060000020003" pitchFamily="82" charset="0"/>
              </a:rPr>
              <a:t>1 Cor.  Chapters  10 &amp; 11 (Idolatry, Hair, Lord’s Supper)</a:t>
            </a:r>
          </a:p>
        </p:txBody>
      </p:sp>
    </p:spTree>
    <p:extLst>
      <p:ext uri="{BB962C8B-B14F-4D97-AF65-F5344CB8AC3E}">
        <p14:creationId xmlns:p14="http://schemas.microsoft.com/office/powerpoint/2010/main" val="25602092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0799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14230</TotalTime>
  <Words>32</Words>
  <Application>Microsoft Office PowerPoint</Application>
  <PresentationFormat>Widescreen</PresentationFormat>
  <Paragraphs>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Gabriela</vt:lpstr>
      <vt:lpstr>Amienne</vt:lpstr>
      <vt:lpstr>Arabic Typesetting</vt:lpstr>
      <vt:lpstr>Arial</vt:lpstr>
      <vt:lpstr>Times New Roman</vt:lpstr>
      <vt:lpstr>Blank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Larry Haverstock</dc:creator>
  <dc:description>Eugene 8-25-19</dc:description>
  <cp:lastModifiedBy>Larry Haverstock</cp:lastModifiedBy>
  <cp:revision>1991</cp:revision>
  <cp:lastPrinted>2019-06-02T06:26:40Z</cp:lastPrinted>
  <dcterms:created xsi:type="dcterms:W3CDTF">1997-06-08T15:02:58Z</dcterms:created>
  <dcterms:modified xsi:type="dcterms:W3CDTF">2019-08-25T15:53:41Z</dcterms:modified>
</cp:coreProperties>
</file>